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4" r:id="rId3"/>
    <p:sldId id="274" r:id="rId4"/>
    <p:sldId id="265" r:id="rId5"/>
    <p:sldId id="296" r:id="rId6"/>
    <p:sldId id="297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565"/>
    <a:srgbClr val="009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552"/>
    <p:restoredTop sz="92553"/>
  </p:normalViewPr>
  <p:slideViewPr>
    <p:cSldViewPr snapToGrid="0" snapToObjects="1">
      <p:cViewPr varScale="1">
        <p:scale>
          <a:sx n="105" d="100"/>
          <a:sy n="105" d="100"/>
        </p:scale>
        <p:origin x="20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1265B-BAF2-0C4B-9E24-66EF1BE7F0B2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CCE02-5588-FE41-9EBA-7F24A66A80C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42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B51BD-494F-F94D-82B2-D54C6C2917B3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7720-4576-0546-A65D-E5421E50A17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0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7720-4576-0546-A65D-E5421E50A17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9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0B7720-4576-0546-A65D-E5421E50A17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6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83605-1E0A-5F44-ADBA-FD44FD88C807}" type="datetime4">
              <a:rPr lang="nl-NL" smtClean="0"/>
              <a:t>13 maart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9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2D8C-EEC4-6245-B30D-470A38BE53E7}" type="datetime4">
              <a:rPr lang="nl-NL" smtClean="0"/>
              <a:t>13 maart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3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C2C5-0308-9844-B633-0CFBD532221E}" type="datetime4">
              <a:rPr lang="nl-NL" smtClean="0"/>
              <a:t>13 maart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EA47E1-83C4-9F47-AAFF-B0B8FA285C3F}" type="datetime4">
              <a:rPr lang="nl-NL" smtClean="0"/>
              <a:t>13 maart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8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A544-D8F0-1546-9C74-31071B27EA37}" type="datetime4">
              <a:rPr lang="nl-NL" smtClean="0"/>
              <a:t>13 maart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9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7AD4-7416-BD45-A03A-786208018352}" type="datetime4">
              <a:rPr lang="nl-NL" smtClean="0"/>
              <a:t>13 maart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B4EC-FE1B-684F-A3F8-00C5565B03DC}" type="datetime4">
              <a:rPr lang="nl-NL" smtClean="0"/>
              <a:t>13 maart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EE46-5866-F349-9C5B-46EC84E87E1A}" type="datetime4">
              <a:rPr lang="nl-NL" smtClean="0"/>
              <a:t>13 maart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6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DAAE-28E6-C945-9F70-CBD92AEF9F97}" type="datetime4">
              <a:rPr lang="nl-NL" smtClean="0"/>
              <a:t>13 maart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4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E840-C491-D742-9502-768DB8392A6F}" type="datetime4">
              <a:rPr lang="nl-NL" smtClean="0"/>
              <a:t>13 maart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6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1DEC-8CD8-524A-B372-290B74EEEAEA}" type="datetime4">
              <a:rPr lang="nl-NL" smtClean="0"/>
              <a:t>13 maart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8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080D9-718B-EC4B-909E-BCF4C50D0EE6}" type="datetime4">
              <a:rPr lang="nl-NL" smtClean="0"/>
              <a:t>13 maart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Energiecoöperatie KetelhuisWG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BC79E-70D6-A842-ACFB-5532DCD3CD38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0" y="-18787"/>
            <a:ext cx="9144000" cy="1196751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000" b="1"/>
              <a:t>  </a:t>
            </a:r>
            <a:endParaRPr lang="nl-NL" sz="36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-18787"/>
            <a:ext cx="19939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984"/>
            <a:ext cx="7150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754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56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56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56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56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56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56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100" y="2235321"/>
            <a:ext cx="7772400" cy="1470025"/>
          </a:xfrm>
        </p:spPr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duurzaam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aardgasvrij</a:t>
            </a:r>
            <a:r>
              <a:rPr lang="en-US" dirty="0"/>
              <a:t> </a:t>
            </a:r>
            <a:br>
              <a:rPr lang="en-US" dirty="0"/>
            </a:br>
            <a:r>
              <a:rPr lang="nl-NL" dirty="0"/>
              <a:t>WG-terrein</a:t>
            </a:r>
            <a:r>
              <a:rPr lang="en-US" dirty="0"/>
              <a:t> in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07117"/>
            <a:ext cx="6400800" cy="549154"/>
          </a:xfrm>
        </p:spPr>
        <p:txBody>
          <a:bodyPr>
            <a:normAutofit/>
          </a:bodyPr>
          <a:lstStyle/>
          <a:p>
            <a:r>
              <a:rPr lang="en-US" sz="2800" dirty="0" err="1"/>
              <a:t>Energiecoöperatie</a:t>
            </a:r>
            <a:r>
              <a:rPr lang="en-US" sz="2800" dirty="0"/>
              <a:t> KetelhuisWG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05A6-56DD-5C43-A58E-BE735F07B368}" type="datetime4">
              <a:rPr lang="nl-NL" smtClean="0"/>
              <a:t>13 maart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1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9719B-A572-5647-9D2A-88163456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84"/>
            <a:ext cx="7150100" cy="1143000"/>
          </a:xfrm>
        </p:spPr>
        <p:txBody>
          <a:bodyPr/>
          <a:lstStyle/>
          <a:p>
            <a:r>
              <a:rPr lang="nl-NL"/>
              <a:t>Waarom dit initiatief?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CAFCF7-8D4D-9F46-B09C-C773E940C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685"/>
            <a:ext cx="4935001" cy="4144963"/>
          </a:xfrm>
        </p:spPr>
        <p:txBody>
          <a:bodyPr>
            <a:normAutofit/>
          </a:bodyPr>
          <a:lstStyle/>
          <a:p>
            <a:endParaRPr lang="nl-NL" sz="20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39F438-F571-5A45-B9C1-A823E3CD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0733E51-B42C-264D-A112-D466B63E29B4}" type="datetime4">
              <a:rPr lang="nl-NL" smtClean="0"/>
              <a:t>13 maart 2019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E56931-2435-0B41-B9B2-B2E17701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Energiecoöperatie KetelhuisWG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EAC6C4-CB16-9642-BBB5-F3BA9060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BC79E-70D6-A842-ACFB-5532DCD3CD38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813BFFA-F718-0743-A8A8-D618E40F6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201" y="2568456"/>
            <a:ext cx="3751799" cy="23634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37121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CF2592-76B5-0248-84CB-D97FD6502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Uitgangspunten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A12EED-E900-A746-92D7-1080C38F8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718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dirty="0"/>
              <a:t>Een duurzaam en aardgasvrij energiesysteem voor het WG-terrein</a:t>
            </a:r>
          </a:p>
          <a:p>
            <a:pPr marL="0" indent="0">
              <a:lnSpc>
                <a:spcPct val="120000"/>
              </a:lnSpc>
              <a:buNone/>
            </a:pPr>
            <a:endParaRPr lang="nl-NL" dirty="0"/>
          </a:p>
          <a:p>
            <a:pPr>
              <a:lnSpc>
                <a:spcPct val="120000"/>
              </a:lnSpc>
              <a:tabLst>
                <a:tab pos="1544638" algn="l"/>
              </a:tabLst>
            </a:pPr>
            <a:r>
              <a:rPr lang="nl-NL" sz="2800" dirty="0"/>
              <a:t>Gevoed met duurzame, niet-fossiele bronnen</a:t>
            </a:r>
            <a:br>
              <a:rPr lang="nl-NL" sz="2800" dirty="0"/>
            </a:br>
            <a:r>
              <a:rPr lang="nl-NL" sz="2800" dirty="0"/>
              <a:t>	én </a:t>
            </a:r>
          </a:p>
          <a:p>
            <a:pPr>
              <a:lnSpc>
                <a:spcPct val="120000"/>
              </a:lnSpc>
              <a:tabLst>
                <a:tab pos="1281113" algn="l"/>
              </a:tabLst>
            </a:pPr>
            <a:r>
              <a:rPr lang="nl-NL" sz="2800" dirty="0"/>
              <a:t>Financierbaar en rendabel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1544638" algn="l"/>
              </a:tabLst>
            </a:pPr>
            <a:r>
              <a:rPr lang="nl-NL" sz="2400" dirty="0"/>
              <a:t>	</a:t>
            </a:r>
            <a:r>
              <a:rPr lang="nl-NL" dirty="0"/>
              <a:t>én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1544638" algn="l"/>
              </a:tabLst>
            </a:pPr>
            <a:r>
              <a:rPr lang="nl-NL" sz="2800" dirty="0"/>
              <a:t>Betaalbaar is voor huurders en eigenaren</a:t>
            </a:r>
          </a:p>
          <a:p>
            <a:pPr marL="47625" lvl="3" indent="0">
              <a:lnSpc>
                <a:spcPct val="120000"/>
              </a:lnSpc>
              <a:buNone/>
              <a:tabLst>
                <a:tab pos="1592263" algn="l"/>
              </a:tabLst>
            </a:pPr>
            <a:r>
              <a:rPr lang="nl-NL" sz="1800" dirty="0"/>
              <a:t>	</a:t>
            </a:r>
            <a:r>
              <a:rPr lang="nl-NL" sz="2800" dirty="0"/>
              <a:t>én</a:t>
            </a:r>
          </a:p>
          <a:p>
            <a:pPr marL="358775" lvl="2" indent="-358775">
              <a:lnSpc>
                <a:spcPct val="120000"/>
              </a:lnSpc>
              <a:tabLst>
                <a:tab pos="1592263" algn="l"/>
              </a:tabLst>
            </a:pPr>
            <a:r>
              <a:rPr lang="nl-NL" sz="2900" dirty="0"/>
              <a:t>Beheerd door energiegebruikers</a:t>
            </a:r>
            <a:endParaRPr lang="nl-NL" sz="3200" dirty="0"/>
          </a:p>
          <a:p>
            <a:pPr marL="95250" lvl="6" indent="0">
              <a:lnSpc>
                <a:spcPct val="120000"/>
              </a:lnSpc>
              <a:buNone/>
              <a:tabLst>
                <a:tab pos="1592263" algn="l"/>
              </a:tabLst>
            </a:pPr>
            <a:r>
              <a:rPr lang="nl-NL" sz="2800" dirty="0"/>
              <a:t>	</a:t>
            </a:r>
            <a:r>
              <a:rPr lang="nl-NL" sz="2800" dirty="0">
                <a:solidFill>
                  <a:srgbClr val="000565"/>
                </a:solidFill>
              </a:rPr>
              <a:t>én </a:t>
            </a:r>
          </a:p>
          <a:p>
            <a:pPr marL="406400" lvl="2" indent="-406400">
              <a:lnSpc>
                <a:spcPct val="120000"/>
              </a:lnSpc>
              <a:tabLst>
                <a:tab pos="1592263" algn="l"/>
              </a:tabLst>
            </a:pPr>
            <a:r>
              <a:rPr lang="nl-NL" sz="2900" dirty="0"/>
              <a:t>Open voor verschillende leveranciers van duurzame warmte en warm water</a:t>
            </a:r>
            <a:endParaRPr lang="nl-NL" sz="2600" dirty="0"/>
          </a:p>
          <a:p>
            <a:pPr marL="0" lvl="2" indent="0">
              <a:buNone/>
              <a:tabLst>
                <a:tab pos="1592263" algn="l"/>
              </a:tabLst>
            </a:pPr>
            <a:endParaRPr lang="nl-NL" sz="26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9CFA71-FC30-B241-83FE-FE4F5C44F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9BF4-18D8-2549-BEA7-3665D6538F6B}" type="datetime4">
              <a:rPr lang="nl-NL" smtClean="0"/>
              <a:t>13 maart 2019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DB1D09-A763-724C-BBF6-CA12448C2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Energiecoöperatie KetelhuisWG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7DB424-619D-D441-BA74-A7F7899F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2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E83D53B8-8AE0-944B-8F16-95537E2352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/>
          <a:stretch/>
        </p:blipFill>
        <p:spPr>
          <a:xfrm>
            <a:off x="-1" y="-57530"/>
            <a:ext cx="9144000" cy="6857990"/>
          </a:xfrm>
          <a:prstGeom prst="rect">
            <a:avLst/>
          </a:prstGeom>
        </p:spPr>
      </p:pic>
      <p:sp>
        <p:nvSpPr>
          <p:cNvPr id="1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-1" y="2463131"/>
            <a:ext cx="4512879" cy="4394869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68580" tIns="34290" rIns="68580" bIns="34290" rtlCol="0" anchor="t">
            <a:normAutofit/>
          </a:bodyPr>
          <a:lstStyle/>
          <a:p>
            <a:pPr algn="ctr">
              <a:spcAft>
                <a:spcPts val="750"/>
              </a:spcAft>
              <a:buClr>
                <a:schemeClr val="tx1"/>
              </a:buClr>
              <a:buSzPct val="100000"/>
            </a:pPr>
            <a:endParaRPr lang="en-US" sz="1200" cap="al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4ADCF93-E797-FB43-BBB9-4B2BA5E95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70" y="3149961"/>
            <a:ext cx="3153103" cy="1007066"/>
          </a:xfrm>
        </p:spPr>
        <p:txBody>
          <a:bodyPr>
            <a:normAutofit/>
          </a:bodyPr>
          <a:lstStyle/>
          <a:p>
            <a:r>
              <a:rPr lang="nl-NL" sz="3150" dirty="0"/>
              <a:t>Gebied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517A21-FF5A-E44D-9162-6BF52168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13236" y="2686147"/>
            <a:ext cx="274320" cy="273844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2E0BC79E-70D6-A842-ACFB-5532DCD3CD38}" type="slidenum">
              <a:rPr lang="en-US" sz="700">
                <a:solidFill>
                  <a:schemeClr val="tx1"/>
                </a:solidFill>
              </a:rPr>
              <a:pPr algn="ctr"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7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95115" y="4226880"/>
            <a:ext cx="701565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DA7918-C763-F14E-93EA-195A38FBB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136" y="4385630"/>
            <a:ext cx="3878604" cy="196487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nl-NL" sz="2800" dirty="0"/>
              <a:t>WG-terrein evt woonboten en aanpalende straten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8F3DFC-30EB-6848-854B-EE3425A4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7900" y="6594441"/>
            <a:ext cx="1923393" cy="206019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C6C3E2E3-766B-1743-9247-1370EB579B1F}" type="datetime4">
              <a:rPr lang="nl-NL" sz="800" smtClean="0">
                <a:solidFill>
                  <a:schemeClr val="tx1"/>
                </a:solidFill>
              </a:rPr>
              <a:t>13 maart 2019</a:t>
            </a:fld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A1828A-F966-2F4C-BA46-F0DED794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8714" y="6322958"/>
            <a:ext cx="2301765" cy="27148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750" dirty="0">
                <a:solidFill>
                  <a:schemeClr val="tx1"/>
                </a:solidFill>
              </a:rPr>
              <a:t>Energiecoöperatie KetelhuisWG</a:t>
            </a:r>
          </a:p>
        </p:txBody>
      </p:sp>
    </p:spTree>
    <p:extLst>
      <p:ext uri="{BB962C8B-B14F-4D97-AF65-F5344CB8AC3E}">
        <p14:creationId xmlns:p14="http://schemas.microsoft.com/office/powerpoint/2010/main" val="12745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501CD-39E9-4849-BF00-53A750B4D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en planning (1)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C3494A94-C731-DF48-8EB7-F851EC429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2019: Financierbaar realisatieplan</a:t>
            </a:r>
          </a:p>
          <a:p>
            <a:r>
              <a:rPr lang="nl-NL" dirty="0"/>
              <a:t>Consortium van 4 bedrijven (</a:t>
            </a:r>
            <a:r>
              <a:rPr lang="nl-NL" dirty="0" err="1"/>
              <a:t>Tauw</a:t>
            </a:r>
            <a:r>
              <a:rPr lang="nl-NL" dirty="0"/>
              <a:t>, </a:t>
            </a:r>
            <a:r>
              <a:rPr lang="nl-NL" dirty="0" err="1"/>
              <a:t>Atrivé</a:t>
            </a:r>
            <a:r>
              <a:rPr lang="nl-NL" dirty="0"/>
              <a:t>, DVP Smart </a:t>
            </a:r>
            <a:r>
              <a:rPr lang="nl-NL" dirty="0" err="1"/>
              <a:t>Concepts</a:t>
            </a:r>
            <a:r>
              <a:rPr lang="nl-NL" dirty="0"/>
              <a:t>, Over Morgen)</a:t>
            </a:r>
          </a:p>
          <a:p>
            <a:pPr lvl="1"/>
            <a:r>
              <a:rPr lang="nl-NL" sz="2400" dirty="0"/>
              <a:t>Duurzame bronnen</a:t>
            </a:r>
          </a:p>
          <a:p>
            <a:pPr lvl="1"/>
            <a:r>
              <a:rPr lang="nl-NL" sz="2400" dirty="0"/>
              <a:t>Infrastructuur en aflevertechniek</a:t>
            </a:r>
          </a:p>
          <a:p>
            <a:pPr lvl="1"/>
            <a:r>
              <a:rPr lang="nl-NL" sz="2400" dirty="0"/>
              <a:t>Verduurzaming gebouwen en woon-/werkeenheden </a:t>
            </a:r>
          </a:p>
          <a:p>
            <a:r>
              <a:rPr lang="nl-NL" dirty="0"/>
              <a:t>In samenwerking met</a:t>
            </a:r>
          </a:p>
          <a:p>
            <a:pPr lvl="1"/>
            <a:r>
              <a:rPr lang="nl-NL" sz="2600" dirty="0"/>
              <a:t>Gemeente en stadsdeel</a:t>
            </a:r>
          </a:p>
          <a:p>
            <a:pPr lvl="1"/>
            <a:r>
              <a:rPr lang="nl-NL" sz="2600" dirty="0"/>
              <a:t>Stadgenoot</a:t>
            </a:r>
          </a:p>
          <a:p>
            <a:pPr lvl="1"/>
            <a:r>
              <a:rPr lang="nl-NL" sz="2600" dirty="0"/>
              <a:t>Andere vastgoedeigenaren</a:t>
            </a:r>
          </a:p>
          <a:p>
            <a:pPr lvl="1"/>
            <a:r>
              <a:rPr lang="nl-NL" sz="2600" dirty="0"/>
              <a:t>Waternet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2E18B5-62C5-264B-95A5-FA389D49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47E1-83C4-9F47-AAFF-B0B8FA285C3F}" type="datetime4">
              <a:rPr lang="nl-NL" smtClean="0"/>
              <a:t>13 maart 2019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5B6D48-D631-1E46-A72E-0CAEAB7C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Energiecoöperatie KetelhuisWG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93954E-8B29-4E4E-B8EA-A2EE29E3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501CD-39E9-4849-BF00-53A750B4D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en planning (2)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C3494A94-C731-DF48-8EB7-F851EC429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2020 – 2030: Realisatie</a:t>
            </a:r>
          </a:p>
          <a:p>
            <a:r>
              <a:rPr lang="nl-NL" dirty="0"/>
              <a:t>Met consortium van 4 bedrijven (</a:t>
            </a:r>
            <a:r>
              <a:rPr lang="nl-NL" dirty="0" err="1"/>
              <a:t>Tauw</a:t>
            </a:r>
            <a:r>
              <a:rPr lang="nl-NL" dirty="0"/>
              <a:t>, </a:t>
            </a:r>
            <a:r>
              <a:rPr lang="nl-NL" dirty="0" err="1"/>
              <a:t>Atrivé</a:t>
            </a:r>
            <a:r>
              <a:rPr lang="nl-NL" dirty="0"/>
              <a:t>, DVP Smart </a:t>
            </a:r>
            <a:r>
              <a:rPr lang="nl-NL" dirty="0" err="1"/>
              <a:t>Concepts</a:t>
            </a:r>
            <a:r>
              <a:rPr lang="nl-NL" dirty="0"/>
              <a:t>, Over Morgen)</a:t>
            </a:r>
          </a:p>
          <a:p>
            <a:pPr lvl="1"/>
            <a:r>
              <a:rPr lang="nl-NL" sz="2400" dirty="0"/>
              <a:t>Duurzame bronnen</a:t>
            </a:r>
          </a:p>
          <a:p>
            <a:pPr lvl="1"/>
            <a:r>
              <a:rPr lang="nl-NL" sz="2400" dirty="0"/>
              <a:t>Infrastructuur en aflevertechniek</a:t>
            </a:r>
          </a:p>
          <a:p>
            <a:pPr lvl="1"/>
            <a:r>
              <a:rPr lang="nl-NL" sz="2400" dirty="0"/>
              <a:t>Verduurzaming gebouwen en woon-/werkeenheden </a:t>
            </a:r>
          </a:p>
          <a:p>
            <a:r>
              <a:rPr lang="nl-NL" dirty="0"/>
              <a:t>In samenwerking met</a:t>
            </a:r>
          </a:p>
          <a:p>
            <a:pPr lvl="1"/>
            <a:r>
              <a:rPr lang="nl-NL" sz="2600" dirty="0"/>
              <a:t>Gemeente en stadsdeel</a:t>
            </a:r>
          </a:p>
          <a:p>
            <a:pPr lvl="1"/>
            <a:r>
              <a:rPr lang="nl-NL" sz="2600" dirty="0"/>
              <a:t>Stadgenoot</a:t>
            </a:r>
          </a:p>
          <a:p>
            <a:pPr lvl="1"/>
            <a:r>
              <a:rPr lang="nl-NL" sz="2600" dirty="0"/>
              <a:t>Andere vastgoedeigenaren</a:t>
            </a:r>
          </a:p>
          <a:p>
            <a:pPr lvl="1"/>
            <a:r>
              <a:rPr lang="nl-NL" sz="2600" dirty="0"/>
              <a:t>Waternet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2E18B5-62C5-264B-95A5-FA389D49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47E1-83C4-9F47-AAFF-B0B8FA285C3F}" type="datetime4">
              <a:rPr lang="nl-NL" smtClean="0"/>
              <a:t>13 maart 2019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5B6D48-D631-1E46-A72E-0CAEAB7C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Energiecoöperatie KetelhuisWG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93954E-8B29-4E4E-B8EA-A2EE29E3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8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501CD-39E9-4849-BF00-53A750B4D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vragen we van </a:t>
            </a:r>
            <a:r>
              <a:rPr lang="nl-NL" dirty="0" err="1"/>
              <a:t>VVEs</a:t>
            </a:r>
            <a:r>
              <a:rPr lang="nl-NL" dirty="0"/>
              <a:t>?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C3494A94-C731-DF48-8EB7-F851EC429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8718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2019</a:t>
            </a:r>
          </a:p>
          <a:p>
            <a:r>
              <a:rPr lang="nl-NL" dirty="0"/>
              <a:t>Leden oproepen om lid te worden</a:t>
            </a:r>
          </a:p>
          <a:p>
            <a:r>
              <a:rPr lang="nl-NL" dirty="0"/>
              <a:t>Meedenken over energiebesparende maatregelen in MJOP</a:t>
            </a:r>
          </a:p>
          <a:p>
            <a:pPr marL="0" indent="0">
              <a:buNone/>
            </a:pPr>
            <a:r>
              <a:rPr lang="nl-NL" dirty="0"/>
              <a:t>2020</a:t>
            </a:r>
          </a:p>
          <a:p>
            <a:r>
              <a:rPr lang="nl-NL" dirty="0"/>
              <a:t>Meebeslissen over realisatieplan</a:t>
            </a:r>
          </a:p>
          <a:p>
            <a:r>
              <a:rPr lang="nl-NL" dirty="0"/>
              <a:t>Besluiten over energiebesparende maatregelen in MJOP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2E18B5-62C5-264B-95A5-FA389D49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A47E1-83C4-9F47-AAFF-B0B8FA285C3F}" type="datetime4">
              <a:rPr lang="nl-NL" smtClean="0"/>
              <a:t>13 maart 2019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5B6D48-D631-1E46-A72E-0CAEAB7C8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Energiecoöperatie KetelhuisWG</a:t>
            </a:r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93954E-8B29-4E4E-B8EA-A2EE29E3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C79E-70D6-A842-ACFB-5532DCD3CD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4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18698</TotalTime>
  <Words>187</Words>
  <Application>Microsoft Macintosh PowerPoint</Application>
  <PresentationFormat>Diavoorstelling (4:3)</PresentationFormat>
  <Paragraphs>68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Een duurzaam en aardgasvrij  WG-terrein in 2030</vt:lpstr>
      <vt:lpstr>Waarom dit initiatief?</vt:lpstr>
      <vt:lpstr>Uitgangspunten</vt:lpstr>
      <vt:lpstr>Gebied</vt:lpstr>
      <vt:lpstr>Aanpak en planning (1)</vt:lpstr>
      <vt:lpstr>Aanpak en planning (2)</vt:lpstr>
      <vt:lpstr>Wat vragen we van VVEs?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Aardgasvrij WG-terrein</dc:title>
  <dc:creator>Annette Schermer</dc:creator>
  <cp:lastModifiedBy>Theo Konijn</cp:lastModifiedBy>
  <cp:revision>106</cp:revision>
  <cp:lastPrinted>2019-02-07T10:22:54Z</cp:lastPrinted>
  <dcterms:created xsi:type="dcterms:W3CDTF">2018-12-09T13:00:09Z</dcterms:created>
  <dcterms:modified xsi:type="dcterms:W3CDTF">2019-03-13T11:51:40Z</dcterms:modified>
</cp:coreProperties>
</file>